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8" r:id="rId2"/>
    <p:sldId id="699" r:id="rId3"/>
    <p:sldId id="702" r:id="rId4"/>
    <p:sldId id="720" r:id="rId5"/>
    <p:sldId id="697" r:id="rId6"/>
    <p:sldId id="721" r:id="rId7"/>
    <p:sldId id="719" r:id="rId8"/>
    <p:sldId id="722" r:id="rId9"/>
    <p:sldId id="701" r:id="rId10"/>
    <p:sldId id="756" r:id="rId11"/>
    <p:sldId id="757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D948E-4B36-3962-4DB9-4AFB204DB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1807" y="3428998"/>
            <a:ext cx="5857489" cy="2268559"/>
          </a:xfrm>
        </p:spPr>
        <p:txBody>
          <a:bodyPr>
            <a:normAutofit fontScale="90000"/>
          </a:bodyPr>
          <a:lstStyle/>
          <a:p>
            <a:r>
              <a:rPr lang="pt-BR" dirty="0"/>
              <a:t>ÁREA</a:t>
            </a:r>
            <a:br>
              <a:rPr lang="pt-BR" dirty="0"/>
            </a:br>
            <a:r>
              <a:rPr lang="pt-BR" dirty="0"/>
              <a:t>CONTABILIDADE</a:t>
            </a:r>
          </a:p>
        </p:txBody>
      </p:sp>
    </p:spTree>
    <p:extLst>
      <p:ext uri="{BB962C8B-B14F-4D97-AF65-F5344CB8AC3E}">
        <p14:creationId xmlns:p14="http://schemas.microsoft.com/office/powerpoint/2010/main" val="2514968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Contabilidade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7BA4BD4-48D7-11D8-7E54-AC11E1B97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181100"/>
            <a:ext cx="8834954" cy="178202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9F227F1-C6D7-A5EB-07D0-FA6E39348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3863945"/>
            <a:ext cx="8528685" cy="124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36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Contabilidade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4E48B06-F044-B330-2BDE-E50257914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394" y="1344722"/>
            <a:ext cx="10262235" cy="191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3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Contabilidade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1073441"/>
            <a:ext cx="9889725" cy="600164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Adequar a empresa às mudanças que virão com a Reforma Tributária buscando sempre manter a competitividade do negócio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Fechar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DF´s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confiáveis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 DRE até o dia 15 e balancete até o dia 30 mês subsequente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Oportunidades fiscais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Fe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chamento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contábil no prazo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Transferir e-commerce para matriz e encerrar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fililal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e-commerce Vix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dirty="0" err="1">
                <a:solidFill>
                  <a:srgbClr val="00B050"/>
                </a:solidFill>
                <a:latin typeface="Arial" panose="020B0604020202020204"/>
              </a:rPr>
              <a:t>OKR´s</a:t>
            </a:r>
            <a:r>
              <a:rPr lang="pt-BR" sz="1600" dirty="0">
                <a:solidFill>
                  <a:srgbClr val="00B050"/>
                </a:solidFill>
                <a:latin typeface="Arial" panose="020B0604020202020204"/>
              </a:rPr>
              <a:t>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Xxxxx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Bruno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540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122487" y="1331365"/>
            <a:ext cx="100996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Verificar oportunidades fiscais para redução de impostos nas legislações Federais E Estaduais.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	Próximas análises INSS patronal,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icms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interestadual  e compensação de impostos retidos.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Buscar economia tributária dentro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por caminhos legais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Trazer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economia no caixa da empresa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Estimativa R$ 500k em 2024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>
              <a:defRPr/>
            </a:pPr>
            <a:r>
              <a:rPr lang="pt-BR" b="1" dirty="0">
                <a:solidFill>
                  <a:srgbClr val="00B050"/>
                </a:solidFill>
                <a:latin typeface="Century Gothic" panose="020B0502020202020204"/>
              </a:rPr>
              <a:t>Custos: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Sempre percentuais sobre o sucesso alcançado.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22487" y="227686"/>
            <a:ext cx="4280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Contabilidade/Fiscal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Oportunidades Fiscais - 2024</a:t>
            </a:r>
          </a:p>
        </p:txBody>
      </p:sp>
    </p:spTree>
    <p:extLst>
      <p:ext uri="{BB962C8B-B14F-4D97-AF65-F5344CB8AC3E}">
        <p14:creationId xmlns:p14="http://schemas.microsoft.com/office/powerpoint/2010/main" val="174217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067069" y="969158"/>
            <a:ext cx="9995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Verificar oportunidades fiscais para redução de impostos nas legislações Federais E Estaduais.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	Próximas análises INSS patronal,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icms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interestadual  e compensação de impostos retidos.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067069" y="56877"/>
            <a:ext cx="4280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Contabilidade/Fiscal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Oportunidades Fiscais - 2024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A32F49A-EBC6-E503-85C6-745F4CFE8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069" y="2835050"/>
            <a:ext cx="10207041" cy="274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1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103543" y="1248238"/>
            <a:ext cx="1006322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Fechamento contábil DRE até o dia 12 e do balancete até o dia 30 do mês seguinte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Ter as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DFs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conciliadas em prazo hábil para tomada de decisões e apresentação no Comitê Mensal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Maior agilidade e assertividade na tomada de decisões da CIA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>
              <a:defRPr/>
            </a:pPr>
            <a:r>
              <a:rPr lang="pt-BR" b="1" dirty="0">
                <a:solidFill>
                  <a:srgbClr val="00B050"/>
                </a:solidFill>
                <a:latin typeface="Century Gothic" panose="020B0502020202020204"/>
              </a:rPr>
              <a:t>Custos: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Marginais. 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Depende de melhorias de processos internos e soluções de automatizações das áreas que já estão em andamento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970086" y="154276"/>
            <a:ext cx="4741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Contabilidade/Fiscal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Fechamento Contábil no prazo - 2024</a:t>
            </a:r>
          </a:p>
        </p:txBody>
      </p:sp>
    </p:spTree>
    <p:extLst>
      <p:ext uri="{BB962C8B-B14F-4D97-AF65-F5344CB8AC3E}">
        <p14:creationId xmlns:p14="http://schemas.microsoft.com/office/powerpoint/2010/main" val="3318143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074133" y="71681"/>
            <a:ext cx="4741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Contabilidade/Fiscal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Fechamento Contábil no prazo - 2024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C9EBE17-B609-AD78-7A2B-55D267A18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679" y="1593232"/>
            <a:ext cx="10092631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36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097829" y="1155693"/>
            <a:ext cx="1013820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Transferir operação e-commerce para Filial Matriz encerrando a atual Filial E-commerce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Reduzir contingências fiscais,  pela não separação dos estoques físicos das duas filiais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Simpl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ificar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operações com a eliminação da gestão fiscal desta filial e emissão e contabilização de notas de transferências. 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Eli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minar risco de autuação pela não separação física dos estoques das filiais matriz e e-commerce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Reduzir uma filial na apuração mensal e geração de obrigações acessórias pelo setor 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Eliminar operações de transferências fiscal de estoque pela equipe operacional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097829" y="199032"/>
            <a:ext cx="9372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Contabilidade/Fiscal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Transferir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Ecommerce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para Matriz e encerrar filial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ecommerce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Vix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- 2024</a:t>
            </a:r>
          </a:p>
        </p:txBody>
      </p:sp>
    </p:spTree>
    <p:extLst>
      <p:ext uri="{BB962C8B-B14F-4D97-AF65-F5344CB8AC3E}">
        <p14:creationId xmlns:p14="http://schemas.microsoft.com/office/powerpoint/2010/main" val="1977361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11684" y="101918"/>
            <a:ext cx="9372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Contabilidade/Fiscal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Transferir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Ecommerce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para Matriz e encarrar filial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ecommerce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Vix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- 2024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0F74510-A1FD-91C1-28ED-9A41835FC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866" y="2167206"/>
            <a:ext cx="9958207" cy="288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112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Contabilidade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Contas de resultado do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Trial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analisada até o dia 12 do mês subsequente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Contas patrimoniais analisadas até o dia 30 do mês subsequente 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Continuar automatizando tarefas repetitivas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Simplificar processos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Reduzir contas desnecessárias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Cobrar aplicação das rotinas e prazos em todas os setores da empresas,  para que as informações cheguem a tempo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151BD92-B691-52F3-825E-72C54427E831}"/>
              </a:ext>
            </a:extLst>
          </p:cNvPr>
          <p:cNvSpPr txBox="1"/>
          <p:nvPr/>
        </p:nvSpPr>
        <p:spPr>
          <a:xfrm>
            <a:off x="1086364" y="1514157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Maior agilidade e acuracidade no fechamento do balancete mensal das empresas da ViX</a:t>
            </a:r>
          </a:p>
        </p:txBody>
      </p:sp>
    </p:spTree>
    <p:extLst>
      <p:ext uri="{BB962C8B-B14F-4D97-AF65-F5344CB8AC3E}">
        <p14:creationId xmlns:p14="http://schemas.microsoft.com/office/powerpoint/2010/main" val="866270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6859</TotalTime>
  <Words>531</Words>
  <Application>Microsoft Office PowerPoint</Application>
  <PresentationFormat>Widescreen</PresentationFormat>
  <Paragraphs>97</Paragraphs>
  <Slides>11</Slides>
  <Notes>0</Notes>
  <HiddenSlides>1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MS Shell Dlg 2</vt:lpstr>
      <vt:lpstr>Wingdings</vt:lpstr>
      <vt:lpstr>Wingdings 3</vt:lpstr>
      <vt:lpstr>Madison</vt:lpstr>
      <vt:lpstr>ÁREA CONTABILIDADE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15</cp:revision>
  <dcterms:created xsi:type="dcterms:W3CDTF">2023-12-28T17:16:29Z</dcterms:created>
  <dcterms:modified xsi:type="dcterms:W3CDTF">2024-07-24T12:47:11Z</dcterms:modified>
</cp:coreProperties>
</file>